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15"/>
  </p:normalViewPr>
  <p:slideViewPr>
    <p:cSldViewPr snapToGrid="0" snapToObjects="1">
      <p:cViewPr varScale="1">
        <p:scale>
          <a:sx n="117" d="100"/>
          <a:sy n="117" d="100"/>
        </p:scale>
        <p:origin x="2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00B2-E33E-4141-9CAA-A68F472F2970}" type="datetimeFigureOut">
              <a:rPr lang="pt-BR" smtClean="0"/>
              <a:t>17/09/17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328E-D4D3-5246-89CC-F801B2A1DABE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00B2-E33E-4141-9CAA-A68F472F2970}" type="datetimeFigureOut">
              <a:rPr lang="pt-BR" smtClean="0"/>
              <a:t>17/09/17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328E-D4D3-5246-89CC-F801B2A1DABE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00B2-E33E-4141-9CAA-A68F472F2970}" type="datetimeFigureOut">
              <a:rPr lang="pt-BR" smtClean="0"/>
              <a:t>17/09/17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328E-D4D3-5246-89CC-F801B2A1DABE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00B2-E33E-4141-9CAA-A68F472F2970}" type="datetimeFigureOut">
              <a:rPr lang="pt-BR" smtClean="0"/>
              <a:t>17/09/17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328E-D4D3-5246-89CC-F801B2A1DABE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00B2-E33E-4141-9CAA-A68F472F2970}" type="datetimeFigureOut">
              <a:rPr lang="pt-BR" smtClean="0"/>
              <a:t>17/09/17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328E-D4D3-5246-89CC-F801B2A1DABE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00B2-E33E-4141-9CAA-A68F472F2970}" type="datetimeFigureOut">
              <a:rPr lang="pt-BR" smtClean="0"/>
              <a:t>17/09/17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328E-D4D3-5246-89CC-F801B2A1DABE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00B2-E33E-4141-9CAA-A68F472F2970}" type="datetimeFigureOut">
              <a:rPr lang="pt-BR" smtClean="0"/>
              <a:t>17/09/17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328E-D4D3-5246-89CC-F801B2A1DABE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00B2-E33E-4141-9CAA-A68F472F2970}" type="datetimeFigureOut">
              <a:rPr lang="pt-BR" smtClean="0"/>
              <a:t>17/09/17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328E-D4D3-5246-89CC-F801B2A1DABE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00B2-E33E-4141-9CAA-A68F472F2970}" type="datetimeFigureOut">
              <a:rPr lang="pt-BR" smtClean="0"/>
              <a:t>17/09/17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328E-D4D3-5246-89CC-F801B2A1DABE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00B2-E33E-4141-9CAA-A68F472F2970}" type="datetimeFigureOut">
              <a:rPr lang="pt-BR" smtClean="0"/>
              <a:t>17/09/17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328E-D4D3-5246-89CC-F801B2A1DABE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00B2-E33E-4141-9CAA-A68F472F2970}" type="datetimeFigureOut">
              <a:rPr lang="pt-BR" smtClean="0"/>
              <a:t>17/09/17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2328E-D4D3-5246-89CC-F801B2A1DABE}" type="slidenum">
              <a:rPr lang="pt-BR" smtClean="0"/>
              <a:t>‹n.º›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000B2-E33E-4141-9CAA-A68F472F2970}" type="datetimeFigureOut">
              <a:rPr lang="pt-BR" smtClean="0"/>
              <a:t>17/09/17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2328E-D4D3-5246-89CC-F801B2A1DABE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0901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9243" y="1799272"/>
            <a:ext cx="4998085" cy="28530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60263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T. Fernandes</dc:creator>
  <cp:lastModifiedBy>Leandro T. Fernandes</cp:lastModifiedBy>
  <cp:revision>1</cp:revision>
  <dcterms:created xsi:type="dcterms:W3CDTF">2017-09-17T04:05:36Z</dcterms:created>
  <dcterms:modified xsi:type="dcterms:W3CDTF">2017-09-17T04:14:31Z</dcterms:modified>
</cp:coreProperties>
</file>