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453D50-76D3-439C-B4D9-D8C292975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9B2F96-CAF1-466C-A906-D3ADA6AD2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173411-6E4D-40A3-8C0A-9E047F4C7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6B78B2-906B-4856-A37E-7E698693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A26636-2C8F-45C3-891A-02096421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99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B3F059-E5EE-430F-9BA2-F9160C43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F97CC6F-E2D6-4FB1-82B0-E003C378A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C73D48-05BC-4410-BCE9-8C532C609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841F08-4739-4406-9FB6-38E0C854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B1289F-ABF3-40D3-96F2-C7A0263A4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650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0A48DC6-AD5A-450F-8B8B-B1AAE0100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77755F4-BCB2-4F89-B379-3E8F00548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A6B9C0-400F-46FB-B739-6D5BA029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F017AA-4CFB-42A4-A5CE-29D529D01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1E5034-D382-432D-9EDE-827489841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391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5EC9A-D14B-4D1B-90E8-492FB8E61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3D7C60-710D-4889-BD39-A28B3854B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14AD39-B863-4C76-B552-1A85A32D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0B3C58-4EFB-4E9D-BA46-A2B441CCF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BD9C38-A0CC-40FA-8D20-0A905760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24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55221-C4FD-4A0E-8B92-8C304009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C979014-3A7D-46BE-9CE0-F1E06EDB1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F3F5E4-A9DA-44E9-95F9-C0D8EE9EF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DCAD20-3ABE-4976-869F-E9500F3F5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702CEE-A408-46F8-B90F-6B7FCD02D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94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4BC60A-D58B-433C-A417-E1344C118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35071A-0FC5-4DE7-A5CC-AD75FA47E0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24E8A96-B459-44D8-A4C0-5102E35D9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B14854-6D0F-4FF1-88B9-428A42B13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61F783-05A7-4F6F-834C-0C3E25B0B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E34AA0-B5CB-43BC-B1F8-D0778D70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79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63F33-4C2D-46D1-9513-6F4FF8C58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FB9852-7370-44F9-9381-301724049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365603D-B1DC-4D84-ACB4-B253236F7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6F28505-70A6-477F-8E16-97376DBB3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4361B69-5698-42F0-9047-33E379D6A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028F875-E77D-4523-8720-A5CC7FE7A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27185DA-EA7E-4A8D-87CC-8F5A891C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40FDE02-B81E-41BF-87C9-CE1D2C34A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61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206014-6F31-4C4A-9720-9F94FBA5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4E7273F-E55D-4799-846B-D127ACC69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3BC3D59-B4DE-4AED-9562-8406EC52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81F1D97-CDCC-46B3-A270-3EEF5EE3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126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7479712-5AB7-46BC-A8DB-F86639953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159AC00-ADDB-47C1-9A19-A55F6D248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9DBF049-3E97-4ED8-A59D-89F3F1737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17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01DD5-0DFB-4305-B802-5942C72B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80AD0-5EE4-4891-9611-6186C1B6D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460D935-D109-486F-8411-075EA52E2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9F245F-7761-461A-B4C3-3623AE8CF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2F59935-E7A4-4437-B528-01D70F80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B913394-182F-461C-AF3D-E47F5C4D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26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0B5EE-34CF-459A-844A-C0193CCF7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5A0CBEC-02FF-43E3-9A57-97E601809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A23C8DF-AF4B-4C38-938A-D379F6BCE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1AFDDF-15FC-45BC-93AB-0CBCF088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4F0DF5D-97D9-4402-8C94-F4F1B2D6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3924D55-0D92-4BE9-9C52-7E0CB8221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03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32C28D5-8DF3-4D31-99BC-4533AE605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D7BDEB-C1C5-4A1C-ACED-6D1D400B4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D14F75-2B01-4693-9A4A-659F232282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3C9FB-7E6B-4613-952B-2C5E1156D310}" type="datetimeFigureOut">
              <a:rPr lang="pt-BR" smtClean="0"/>
              <a:t>21/07/2020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91DE53-5247-4EC9-AC98-4D6A19C4D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9A21B5-BEE2-4273-BAA5-379590B1E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F6956-D476-4901-8AB8-19C8C373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47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77DA328A-471F-41E0-9EC6-17954A0A066E}"/>
              </a:ext>
            </a:extLst>
          </p:cNvPr>
          <p:cNvGrpSpPr/>
          <p:nvPr/>
        </p:nvGrpSpPr>
        <p:grpSpPr>
          <a:xfrm>
            <a:off x="3636645" y="83503"/>
            <a:ext cx="4918711" cy="6690996"/>
            <a:chOff x="0" y="0"/>
            <a:chExt cx="6626860" cy="5731510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440CE212-354F-488D-9E8F-2C7F86173AD6}"/>
                </a:ext>
              </a:extLst>
            </p:cNvPr>
            <p:cNvSpPr/>
            <p:nvPr/>
          </p:nvSpPr>
          <p:spPr>
            <a:xfrm>
              <a:off x="1933575" y="0"/>
              <a:ext cx="2769235" cy="63563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4CAC9379-5C93-4060-911C-C82B34D75BD7}"/>
                </a:ext>
              </a:extLst>
            </p:cNvPr>
            <p:cNvSpPr/>
            <p:nvPr/>
          </p:nvSpPr>
          <p:spPr>
            <a:xfrm>
              <a:off x="3857625" y="1047750"/>
              <a:ext cx="2769235" cy="63563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cxnSp>
          <p:nvCxnSpPr>
            <p:cNvPr id="7" name="Conector de Seta Reta 6">
              <a:extLst>
                <a:ext uri="{FF2B5EF4-FFF2-40B4-BE49-F238E27FC236}">
                  <a16:creationId xmlns:a16="http://schemas.microsoft.com/office/drawing/2014/main" id="{E2080345-0BDE-4274-AE2B-1D0E8603A767}"/>
                </a:ext>
              </a:extLst>
            </p:cNvPr>
            <p:cNvCxnSpPr>
              <a:cxnSpLocks/>
            </p:cNvCxnSpPr>
            <p:nvPr/>
          </p:nvCxnSpPr>
          <p:spPr>
            <a:xfrm>
              <a:off x="3314700" y="619125"/>
              <a:ext cx="0" cy="44608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B4407557-0A28-4509-9995-A25369B8E3C9}"/>
                </a:ext>
              </a:extLst>
            </p:cNvPr>
            <p:cNvSpPr txBox="1"/>
            <p:nvPr/>
          </p:nvSpPr>
          <p:spPr>
            <a:xfrm>
              <a:off x="1971675" y="142875"/>
              <a:ext cx="2684145" cy="377190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Diagrama de Fluxo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81004530-E7A3-4EEE-9A3D-A9ED48608174}"/>
                </a:ext>
              </a:extLst>
            </p:cNvPr>
            <p:cNvSpPr txBox="1"/>
            <p:nvPr/>
          </p:nvSpPr>
          <p:spPr>
            <a:xfrm>
              <a:off x="3905250" y="1133475"/>
              <a:ext cx="2684145" cy="561340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JCR; Scopus; Web of Science; Redalyc; Periódica; SciELO; Revistas e Journals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7A27B541-8FE1-4B8A-8484-FA237050E27E}"/>
                </a:ext>
              </a:extLst>
            </p:cNvPr>
            <p:cNvSpPr/>
            <p:nvPr/>
          </p:nvSpPr>
          <p:spPr>
            <a:xfrm>
              <a:off x="1933575" y="5095875"/>
              <a:ext cx="2769235" cy="63563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sp>
          <p:nvSpPr>
            <p:cNvPr id="11" name="CaixaDeTexto 14">
              <a:extLst>
                <a:ext uri="{FF2B5EF4-FFF2-40B4-BE49-F238E27FC236}">
                  <a16:creationId xmlns:a16="http://schemas.microsoft.com/office/drawing/2014/main" id="{E929AB61-4511-4059-8271-ECD5B296283E}"/>
                </a:ext>
              </a:extLst>
            </p:cNvPr>
            <p:cNvSpPr txBox="1"/>
            <p:nvPr/>
          </p:nvSpPr>
          <p:spPr>
            <a:xfrm>
              <a:off x="2019300" y="5248275"/>
              <a:ext cx="2684145" cy="377190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Artigos analisados integralmente (8)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BD34C2EC-5098-47B4-B4DF-06EA77695598}"/>
                </a:ext>
              </a:extLst>
            </p:cNvPr>
            <p:cNvSpPr/>
            <p:nvPr/>
          </p:nvSpPr>
          <p:spPr>
            <a:xfrm>
              <a:off x="3857625" y="1914525"/>
              <a:ext cx="2769235" cy="63563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sp>
          <p:nvSpPr>
            <p:cNvPr id="13" name="CaixaDeTexto 20">
              <a:extLst>
                <a:ext uri="{FF2B5EF4-FFF2-40B4-BE49-F238E27FC236}">
                  <a16:creationId xmlns:a16="http://schemas.microsoft.com/office/drawing/2014/main" id="{21517C1C-AB59-4903-89FA-17521A15D22A}"/>
                </a:ext>
              </a:extLst>
            </p:cNvPr>
            <p:cNvSpPr txBox="1"/>
            <p:nvPr/>
          </p:nvSpPr>
          <p:spPr>
            <a:xfrm>
              <a:off x="3895725" y="1885950"/>
              <a:ext cx="2684145" cy="744855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High performance; alta performance; </a:t>
              </a:r>
              <a:r>
                <a:rPr lang="pt-BR" sz="1100" b="1" u="sng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alto desempenho</a:t>
              </a: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; desempenho; eficiência e eficiência organizacional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FD6539DF-9239-4B29-A3F9-40569279D1DC}"/>
                </a:ext>
              </a:extLst>
            </p:cNvPr>
            <p:cNvSpPr/>
            <p:nvPr/>
          </p:nvSpPr>
          <p:spPr>
            <a:xfrm>
              <a:off x="3857625" y="2781300"/>
              <a:ext cx="2769235" cy="63563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sp>
          <p:nvSpPr>
            <p:cNvPr id="15" name="CaixaDeTexto 23">
              <a:extLst>
                <a:ext uri="{FF2B5EF4-FFF2-40B4-BE49-F238E27FC236}">
                  <a16:creationId xmlns:a16="http://schemas.microsoft.com/office/drawing/2014/main" id="{496E1C3C-4CF3-48D9-A5DE-43914FA05780}"/>
                </a:ext>
              </a:extLst>
            </p:cNvPr>
            <p:cNvSpPr txBox="1"/>
            <p:nvPr/>
          </p:nvSpPr>
          <p:spPr>
            <a:xfrm>
              <a:off x="4114800" y="2876550"/>
              <a:ext cx="2266950" cy="561340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489 artigos potencialmente relevantes 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7A092936-C787-48C4-8FAE-1E2DD52EBF14}"/>
                </a:ext>
              </a:extLst>
            </p:cNvPr>
            <p:cNvSpPr/>
            <p:nvPr/>
          </p:nvSpPr>
          <p:spPr>
            <a:xfrm>
              <a:off x="3848100" y="3648075"/>
              <a:ext cx="2769235" cy="111442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sp>
          <p:nvSpPr>
            <p:cNvPr id="17" name="CaixaDeTexto 26">
              <a:extLst>
                <a:ext uri="{FF2B5EF4-FFF2-40B4-BE49-F238E27FC236}">
                  <a16:creationId xmlns:a16="http://schemas.microsoft.com/office/drawing/2014/main" id="{0DC68D96-489D-47E2-91DD-FE3CDD9D5E11}"/>
                </a:ext>
              </a:extLst>
            </p:cNvPr>
            <p:cNvSpPr txBox="1"/>
            <p:nvPr/>
          </p:nvSpPr>
          <p:spPr>
            <a:xfrm>
              <a:off x="3895725" y="3676649"/>
              <a:ext cx="2684145" cy="1012767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481 artigos foram excluídos: artigos não aderentes a pesquisa (170); dados ou informações divergentes de </a:t>
              </a:r>
              <a:r>
                <a:rPr lang="pt-BR" sz="1100" b="1" i="1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desempenho individual ou organizacional</a:t>
              </a: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(311) 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3B174B86-6B3F-4BD4-A583-2B3E49314476}"/>
                </a:ext>
              </a:extLst>
            </p:cNvPr>
            <p:cNvSpPr/>
            <p:nvPr/>
          </p:nvSpPr>
          <p:spPr>
            <a:xfrm>
              <a:off x="0" y="781050"/>
              <a:ext cx="2769235" cy="63563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sp>
          <p:nvSpPr>
            <p:cNvPr id="19" name="CaixaDeTexto 28">
              <a:extLst>
                <a:ext uri="{FF2B5EF4-FFF2-40B4-BE49-F238E27FC236}">
                  <a16:creationId xmlns:a16="http://schemas.microsoft.com/office/drawing/2014/main" id="{0661536B-AAA6-4B9A-8844-835554103A59}"/>
                </a:ext>
              </a:extLst>
            </p:cNvPr>
            <p:cNvSpPr txBox="1"/>
            <p:nvPr/>
          </p:nvSpPr>
          <p:spPr>
            <a:xfrm>
              <a:off x="38100" y="952500"/>
              <a:ext cx="2684145" cy="377190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Base de dados escolhida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0491A43D-30FA-4EA2-9820-D1BFB6F9C9AD}"/>
                </a:ext>
              </a:extLst>
            </p:cNvPr>
            <p:cNvSpPr/>
            <p:nvPr/>
          </p:nvSpPr>
          <p:spPr>
            <a:xfrm>
              <a:off x="0" y="1752600"/>
              <a:ext cx="2769235" cy="63563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sp>
          <p:nvSpPr>
            <p:cNvPr id="21" name="CaixaDeTexto 30">
              <a:extLst>
                <a:ext uri="{FF2B5EF4-FFF2-40B4-BE49-F238E27FC236}">
                  <a16:creationId xmlns:a16="http://schemas.microsoft.com/office/drawing/2014/main" id="{70CE580F-6674-4140-8EB5-8F3EAF754D47}"/>
                </a:ext>
              </a:extLst>
            </p:cNvPr>
            <p:cNvSpPr txBox="1"/>
            <p:nvPr/>
          </p:nvSpPr>
          <p:spPr>
            <a:xfrm>
              <a:off x="38100" y="1885950"/>
              <a:ext cx="2684145" cy="377190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Definição dos descritores </a:t>
              </a:r>
              <a:endPara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BC766225-28F5-4B6E-9E4D-80EEB38F855D}"/>
                </a:ext>
              </a:extLst>
            </p:cNvPr>
            <p:cNvSpPr/>
            <p:nvPr/>
          </p:nvSpPr>
          <p:spPr>
            <a:xfrm>
              <a:off x="0" y="2657475"/>
              <a:ext cx="2769235" cy="63563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sp>
          <p:nvSpPr>
            <p:cNvPr id="23" name="CaixaDeTexto 32">
              <a:extLst>
                <a:ext uri="{FF2B5EF4-FFF2-40B4-BE49-F238E27FC236}">
                  <a16:creationId xmlns:a16="http://schemas.microsoft.com/office/drawing/2014/main" id="{D040BF56-E0D1-44AA-98D4-35C5C10789C9}"/>
                </a:ext>
              </a:extLst>
            </p:cNvPr>
            <p:cNvSpPr txBox="1"/>
            <p:nvPr/>
          </p:nvSpPr>
          <p:spPr>
            <a:xfrm>
              <a:off x="110657" y="2720595"/>
              <a:ext cx="2535231" cy="561340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Período da pesquisa 2010 a 2019*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pt-BR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*Artigos publicados no Brasil</a:t>
              </a:r>
              <a:endPara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A38815B5-970D-4EC7-B8B5-D07896FA5116}"/>
                </a:ext>
              </a:extLst>
            </p:cNvPr>
            <p:cNvSpPr/>
            <p:nvPr/>
          </p:nvSpPr>
          <p:spPr>
            <a:xfrm>
              <a:off x="0" y="3638550"/>
              <a:ext cx="2769235" cy="63563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pt-BR"/>
            </a:p>
          </p:txBody>
        </p:sp>
        <p:sp>
          <p:nvSpPr>
            <p:cNvPr id="25" name="CaixaDeTexto 34">
              <a:extLst>
                <a:ext uri="{FF2B5EF4-FFF2-40B4-BE49-F238E27FC236}">
                  <a16:creationId xmlns:a16="http://schemas.microsoft.com/office/drawing/2014/main" id="{62AD4B10-C59C-4965-85C6-576E9EDC74FA}"/>
                </a:ext>
              </a:extLst>
            </p:cNvPr>
            <p:cNvSpPr txBox="1"/>
            <p:nvPr/>
          </p:nvSpPr>
          <p:spPr>
            <a:xfrm>
              <a:off x="110659" y="3727485"/>
              <a:ext cx="2515234" cy="508084"/>
            </a:xfrm>
            <a:prstGeom prst="rect">
              <a:avLst/>
            </a:prstGeom>
            <a:noFill/>
          </p:spPr>
          <p:txBody>
            <a:bodyPr vert="horz"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Textos e artigos analisados por completo 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Conector: Angulado 25">
              <a:extLst>
                <a:ext uri="{FF2B5EF4-FFF2-40B4-BE49-F238E27FC236}">
                  <a16:creationId xmlns:a16="http://schemas.microsoft.com/office/drawing/2014/main" id="{8E5876C5-F9A1-4375-82B9-196107BBF5DD}"/>
                </a:ext>
              </a:extLst>
            </p:cNvPr>
            <p:cNvCxnSpPr/>
            <p:nvPr/>
          </p:nvCxnSpPr>
          <p:spPr>
            <a:xfrm>
              <a:off x="2771775" y="1095375"/>
              <a:ext cx="1092835" cy="267335"/>
            </a:xfrm>
            <a:prstGeom prst="bentConnector3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: Angulado 26">
              <a:extLst>
                <a:ext uri="{FF2B5EF4-FFF2-40B4-BE49-F238E27FC236}">
                  <a16:creationId xmlns:a16="http://schemas.microsoft.com/office/drawing/2014/main" id="{A724862A-A421-40DE-9DF9-89FED43AAD3D}"/>
                </a:ext>
              </a:extLst>
            </p:cNvPr>
            <p:cNvCxnSpPr>
              <a:cxnSpLocks/>
            </p:cNvCxnSpPr>
            <p:nvPr/>
          </p:nvCxnSpPr>
          <p:spPr>
            <a:xfrm>
              <a:off x="2771775" y="2066925"/>
              <a:ext cx="1088390" cy="161290"/>
            </a:xfrm>
            <a:prstGeom prst="bentConnector3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: Angulado 27">
              <a:extLst>
                <a:ext uri="{FF2B5EF4-FFF2-40B4-BE49-F238E27FC236}">
                  <a16:creationId xmlns:a16="http://schemas.microsoft.com/office/drawing/2014/main" id="{2137DA66-7EC7-405B-BFEF-FF4B1A23DCE9}"/>
                </a:ext>
              </a:extLst>
            </p:cNvPr>
            <p:cNvCxnSpPr>
              <a:cxnSpLocks/>
            </p:cNvCxnSpPr>
            <p:nvPr/>
          </p:nvCxnSpPr>
          <p:spPr>
            <a:xfrm>
              <a:off x="2771775" y="2971800"/>
              <a:ext cx="1083945" cy="127635"/>
            </a:xfrm>
            <a:prstGeom prst="bentConnector3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: Angulado 28">
              <a:extLst>
                <a:ext uri="{FF2B5EF4-FFF2-40B4-BE49-F238E27FC236}">
                  <a16:creationId xmlns:a16="http://schemas.microsoft.com/office/drawing/2014/main" id="{BE36739B-71C8-41AE-9FEF-D3F877360EF2}"/>
                </a:ext>
              </a:extLst>
            </p:cNvPr>
            <p:cNvCxnSpPr>
              <a:cxnSpLocks/>
            </p:cNvCxnSpPr>
            <p:nvPr/>
          </p:nvCxnSpPr>
          <p:spPr>
            <a:xfrm>
              <a:off x="2771775" y="3962400"/>
              <a:ext cx="1079500" cy="245745"/>
            </a:xfrm>
            <a:prstGeom prst="bentConnector3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CaixaDeTexto 35">
              <a:extLst>
                <a:ext uri="{FF2B5EF4-FFF2-40B4-BE49-F238E27FC236}">
                  <a16:creationId xmlns:a16="http://schemas.microsoft.com/office/drawing/2014/main" id="{EB21C5D5-1260-4790-A229-84A1633B551F}"/>
                </a:ext>
              </a:extLst>
            </p:cNvPr>
            <p:cNvSpPr txBox="1"/>
            <p:nvPr/>
          </p:nvSpPr>
          <p:spPr>
            <a:xfrm>
              <a:off x="21412" y="3248025"/>
              <a:ext cx="2839898" cy="389255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50" b="1" i="1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000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*artigos com </a:t>
              </a:r>
              <a:r>
                <a:rPr lang="pt-BR" sz="1050" b="1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000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blind review</a:t>
              </a:r>
              <a:r>
                <a:rPr lang="pt-BR" sz="1050" b="1" i="1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000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ou 2 revisores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0416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Ramos, Ana Paula D. (ELS-RIO)</dc:creator>
  <cp:lastModifiedBy>Luis Torres</cp:lastModifiedBy>
  <cp:revision>2</cp:revision>
  <dcterms:created xsi:type="dcterms:W3CDTF">2020-07-15T00:52:45Z</dcterms:created>
  <dcterms:modified xsi:type="dcterms:W3CDTF">2020-07-21T20:05:58Z</dcterms:modified>
</cp:coreProperties>
</file>