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hPercent val="69"/>
      <c:depthPercent val="100"/>
      <c:rAngAx val="1"/>
    </c:view3D>
    <c:plotArea>
      <c:layout>
        <c:manualLayout>
          <c:layoutTarget val="inner"/>
          <c:xMode val="edge"/>
          <c:yMode val="edge"/>
          <c:x val="6.9337442218798187E-2"/>
          <c:y val="3.9215686274509803E-2"/>
          <c:w val="0.6271186440677966"/>
          <c:h val="0.85620915032679779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planejamento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organização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controle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processo organizacional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3</c:v>
                </c:pt>
                <c:pt idx="1">
                  <c:v>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conhecer mercado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  <c:pt idx="0">
                  <c:v>2</c:v>
                </c:pt>
                <c:pt idx="1">
                  <c:v>7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gerenciamento financeiro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Sheet1!$B$7:$C$7</c:f>
              <c:numCache>
                <c:formatCode>General</c:formatCode>
                <c:ptCount val="2"/>
                <c:pt idx="0">
                  <c:v>2</c:v>
                </c:pt>
                <c:pt idx="1">
                  <c:v>5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leis trabalhistas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Sheet1!$B$8:$C$8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previsão vendas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Sheet1!$B$9:$C$9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logística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Sheet1!$B$10:$C$10</c:f>
              <c:numCache>
                <c:formatCode>General</c:formatCode>
                <c:ptCount val="2"/>
                <c:pt idx="0">
                  <c:v>1</c:v>
                </c:pt>
                <c:pt idx="1">
                  <c:v>6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planejamento marketing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Sheet1!$B$11:$C$11</c:f>
              <c:numCache>
                <c:formatCode>General</c:formatCode>
                <c:ptCount val="2"/>
                <c:pt idx="0">
                  <c:v>5</c:v>
                </c:pt>
                <c:pt idx="1">
                  <c:v>7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pesquisa de mercado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Sheet1!$B$12:$C$12</c:f>
              <c:numCache>
                <c:formatCode>General</c:formatCode>
                <c:ptCount val="2"/>
                <c:pt idx="0">
                  <c:v>0</c:v>
                </c:pt>
                <c:pt idx="1">
                  <c:v>6</c:v>
                </c:pt>
              </c:numCache>
            </c:numRef>
          </c:val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atendimento ao cliente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ANTES</c:v>
                </c:pt>
                <c:pt idx="1">
                  <c:v>DEPOIS</c:v>
                </c:pt>
              </c:strCache>
            </c:strRef>
          </c:cat>
          <c:val>
            <c:numRef>
              <c:f>Sheet1!$B$13:$C$13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</c:ser>
        <c:gapDepth val="0"/>
        <c:shape val="box"/>
        <c:axId val="93208576"/>
        <c:axId val="93210112"/>
        <c:axId val="0"/>
      </c:bar3DChart>
      <c:catAx>
        <c:axId val="93208576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sz="2000"/>
            </a:pPr>
            <a:endParaRPr lang="pt-BR"/>
          </a:p>
        </c:txPr>
        <c:crossAx val="93210112"/>
        <c:crosses val="autoZero"/>
        <c:auto val="1"/>
        <c:lblAlgn val="ctr"/>
        <c:lblOffset val="100"/>
        <c:tickLblSkip val="1"/>
        <c:tickMarkSkip val="1"/>
      </c:catAx>
      <c:valAx>
        <c:axId val="93210112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pt-BR"/>
          </a:p>
        </c:txPr>
        <c:crossAx val="9320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02773497688765"/>
          <c:y val="0"/>
          <c:w val="0.26348228043143296"/>
          <c:h val="0.90849673202614378"/>
        </c:manualLayout>
      </c:layout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FAEB4-FA5A-4D62-A4B3-02FE22EA7D9F}" type="datetimeFigureOut">
              <a:rPr lang="pt-BR" smtClean="0"/>
              <a:t>07/03/2011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20503-E571-49B1-A570-2E0552354A3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87"/>
          <p:cNvGraphicFramePr/>
          <p:nvPr/>
        </p:nvGraphicFramePr>
        <p:xfrm>
          <a:off x="0" y="1052736"/>
          <a:ext cx="88924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2011-03-07T16:43:56Z</dcterms:created>
  <dcterms:modified xsi:type="dcterms:W3CDTF">2011-03-07T16:44:53Z</dcterms:modified>
</cp:coreProperties>
</file>