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view3D>
      <c:hPercent val="53"/>
      <c:depthPercent val="100"/>
      <c:rAngAx val="1"/>
    </c:view3D>
    <c:plotArea>
      <c:layout>
        <c:manualLayout>
          <c:layoutTarget val="inner"/>
          <c:xMode val="edge"/>
          <c:yMode val="edge"/>
          <c:x val="2.2222222222222233E-2"/>
          <c:y val="1.5306122448979593E-2"/>
          <c:w val="0.65740740740740755"/>
          <c:h val="0.87755102040816335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recompensar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8</c:v>
                </c:pt>
                <c:pt idx="1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reconhecer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8</c:v>
                </c:pt>
                <c:pt idx="1">
                  <c:v>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apoiar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6</c:v>
                </c:pt>
                <c:pt idx="1">
                  <c:v>6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comunicação efetiva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0">
                  <c:v>6</c:v>
                </c:pt>
                <c:pt idx="1">
                  <c:v>6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trabalho em equipe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Sheet1!$B$6:$C$6</c:f>
              <c:numCache>
                <c:formatCode>General</c:formatCode>
                <c:ptCount val="2"/>
                <c:pt idx="0">
                  <c:v>4</c:v>
                </c:pt>
                <c:pt idx="1">
                  <c:v>8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gestão da mudança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Sheet1!$B$7:$C$7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val>
        </c:ser>
        <c:gapDepth val="0"/>
        <c:shape val="box"/>
        <c:axId val="71061504"/>
        <c:axId val="71063808"/>
        <c:axId val="0"/>
      </c:bar3DChart>
      <c:catAx>
        <c:axId val="71061504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/>
            </a:pPr>
            <a:endParaRPr lang="pt-BR"/>
          </a:p>
        </c:txPr>
        <c:crossAx val="71063808"/>
        <c:crosses val="autoZero"/>
        <c:auto val="1"/>
        <c:lblAlgn val="ctr"/>
        <c:lblOffset val="100"/>
        <c:tickLblSkip val="1"/>
        <c:tickMarkSkip val="1"/>
      </c:catAx>
      <c:valAx>
        <c:axId val="71063808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pt-BR"/>
          </a:p>
        </c:txPr>
        <c:crossAx val="710615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963080238248719"/>
          <c:y val="7.1428571428571438E-2"/>
          <c:w val="0.30185063479136992"/>
          <c:h val="0.79591836734693866"/>
        </c:manualLayout>
      </c:layout>
    </c:legend>
    <c:plotVisOnly val="1"/>
    <c:dispBlanksAs val="gap"/>
  </c:chart>
  <c:txPr>
    <a:bodyPr/>
    <a:lstStyle/>
    <a:p>
      <a:pPr>
        <a:defRPr sz="1800"/>
      </a:pPr>
      <a:endParaRPr lang="pt-B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098A1-B172-4A3D-B07F-53DDA0941941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69BDD-A643-4525-9955-1C2D49B6B1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11560" y="1844824"/>
          <a:ext cx="7941113" cy="2904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2011-03-07T16:27:24Z</dcterms:created>
  <dcterms:modified xsi:type="dcterms:W3CDTF">2011-03-07T16:34:40Z</dcterms:modified>
</cp:coreProperties>
</file>